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44" d="100"/>
          <a:sy n="44" d="100"/>
        </p:scale>
        <p:origin x="-67" y="-9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2021.02.24.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2021.02.24.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2021.02.24.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1117</Words>
  <Application>Microsoft Office PowerPoint</Application>
  <PresentationFormat>Egyéni</PresentationFormat>
  <Paragraphs>156</Paragraphs>
  <Slides>33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46" baseType="lpstr"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Dr. Kovács Krisztián</cp:lastModifiedBy>
  <cp:revision>45</cp:revision>
  <dcterms:created xsi:type="dcterms:W3CDTF">2021-02-10T09:32:12Z</dcterms:created>
  <dcterms:modified xsi:type="dcterms:W3CDTF">2021-02-24T12:10:36Z</dcterms:modified>
</cp:coreProperties>
</file>